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sélectionneriez-vous une trajectoire pour afficher des informations precises ? 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867" y="933450"/>
            <a:ext cx="3736181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10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coups perdant?  </a:t>
            </a:r>
          </a:p>
          <a:p>
            <a:pPr algn="just">
              <a:lnSpc>
                <a:spcPts val="5599"/>
              </a:lnSpc>
            </a:pPr>
          </a:p>
          <a:p>
            <a:pPr algn="just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coups dans le filet</a:t>
            </a:r>
          </a:p>
          <a:p>
            <a:pPr algn="just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coups hors de la table</a:t>
            </a:r>
          </a:p>
          <a:p>
            <a:pPr algn="just" marL="863596" indent="-431798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coups de l’adversaire non renvoyés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9867" y="933450"/>
            <a:ext cx="3736181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11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tout les trajectoires de nouveau? 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desélectionneriez-vous une trajectoire ?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zoomer et dezoomer sur une région de la table?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services réalisé d’un côté de la table? 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zones où vous avez le plus tendance á servir?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coups droits ou revers?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coups réalisés avec un effet précis,  par exemple, lifté?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8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ne visualiser que les coups qui sont arrivés dans une zone précise de la table? 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33450"/>
            <a:ext cx="3358515" cy="887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Question 9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061611"/>
            <a:ext cx="1623060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Comment feriez-vous pour visualiser les coups gagnant?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DAF0z6Tby4k</dc:identifier>
  <dcterms:modified xsi:type="dcterms:W3CDTF">2011-08-01T06:04:30Z</dcterms:modified>
  <cp:revision>1</cp:revision>
  <dc:title>Question 1</dc:title>
</cp:coreProperties>
</file>